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6"/>
  </p:notesMasterIdLst>
  <p:handoutMasterIdLst>
    <p:handoutMasterId r:id="rId17"/>
  </p:handoutMasterIdLst>
  <p:sldIdLst>
    <p:sldId id="265" r:id="rId2"/>
    <p:sldId id="295" r:id="rId3"/>
    <p:sldId id="284" r:id="rId4"/>
    <p:sldId id="301" r:id="rId5"/>
    <p:sldId id="304" r:id="rId6"/>
    <p:sldId id="286" r:id="rId7"/>
    <p:sldId id="306" r:id="rId8"/>
    <p:sldId id="291" r:id="rId9"/>
    <p:sldId id="297" r:id="rId10"/>
    <p:sldId id="305" r:id="rId11"/>
    <p:sldId id="302" r:id="rId12"/>
    <p:sldId id="298" r:id="rId13"/>
    <p:sldId id="300" r:id="rId14"/>
    <p:sldId id="263"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varScale="1">
        <p:scale>
          <a:sx n="105" d="100"/>
          <a:sy n="105" d="100"/>
        </p:scale>
        <p:origin x="69" y="219"/>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65121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76784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715001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66255" y="473283"/>
            <a:ext cx="7180612"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созданием</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 ключа</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BB07E586-068A-4B7F-B061-2F829F20FD87}"/>
              </a:ext>
            </a:extLst>
          </p:cNvPr>
          <p:cNvPicPr>
            <a:picLocks noChangeAspect="1"/>
          </p:cNvPicPr>
          <p:nvPr/>
        </p:nvPicPr>
        <p:blipFill>
          <a:blip r:embed="rId3"/>
          <a:stretch>
            <a:fillRect/>
          </a:stretch>
        </p:blipFill>
        <p:spPr>
          <a:xfrm>
            <a:off x="1745177" y="1000567"/>
            <a:ext cx="5434057" cy="3903942"/>
          </a:xfrm>
          <a:prstGeom prst="rect">
            <a:avLst/>
          </a:prstGeom>
        </p:spPr>
      </p:pic>
    </p:spTree>
    <p:extLst>
      <p:ext uri="{BB962C8B-B14F-4D97-AF65-F5344CB8AC3E}">
        <p14:creationId xmlns:p14="http://schemas.microsoft.com/office/powerpoint/2010/main" val="312634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Tree>
    <p:extLst>
      <p:ext uri="{BB962C8B-B14F-4D97-AF65-F5344CB8AC3E}">
        <p14:creationId xmlns:p14="http://schemas.microsoft.com/office/powerpoint/2010/main" val="22557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692644794"/>
              </p:ext>
            </p:extLst>
          </p:nvPr>
        </p:nvGraphicFramePr>
        <p:xfrm>
          <a:off x="502355" y="1191602"/>
          <a:ext cx="8139290" cy="3253813"/>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алгоритма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 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4" name="TextBox 3">
            <a:extLst>
              <a:ext uri="{FF2B5EF4-FFF2-40B4-BE49-F238E27FC236}">
                <a16:creationId xmlns:a16="http://schemas.microsoft.com/office/drawing/2014/main" id="{26A165AB-D40D-42C4-A6F4-7C85ED0AB545}"/>
              </a:ext>
            </a:extLst>
          </p:cNvPr>
          <p:cNvSpPr txBox="1"/>
          <p:nvPr/>
        </p:nvSpPr>
        <p:spPr>
          <a:xfrm>
            <a:off x="935182" y="1367185"/>
            <a:ext cx="6494318" cy="311239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скорость работы алгоритма</a:t>
            </a:r>
            <a:endParaRPr lang="en-US" sz="32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размер подписи</a:t>
            </a: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32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55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Рассмотренные атаки</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7" name="TextBox 6">
            <a:extLst>
              <a:ext uri="{FF2B5EF4-FFF2-40B4-BE49-F238E27FC236}">
                <a16:creationId xmlns:a16="http://schemas.microsoft.com/office/drawing/2014/main" id="{89A93A4F-FC79-456A-A484-2FFDBF9C3232}"/>
              </a:ext>
            </a:extLst>
          </p:cNvPr>
          <p:cNvSpPr txBox="1"/>
          <p:nvPr/>
        </p:nvSpPr>
        <p:spPr>
          <a:xfrm>
            <a:off x="731030" y="1284303"/>
            <a:ext cx="7997334" cy="3662541"/>
          </a:xfrm>
          <a:prstGeom prst="rect">
            <a:avLst/>
          </a:prstGeom>
          <a:noFill/>
        </p:spPr>
        <p:txBody>
          <a:bodyPr wrap="square" rtlCol="0">
            <a:spAutoFit/>
          </a:bodyPr>
          <a:lstStyle/>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коллизии хэшей 1 и 2 рода</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и другие</a:t>
            </a:r>
          </a:p>
          <a:p>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4963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564" y="317516"/>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D98EA0FA-D3F5-CB82-3A4F-AD942A1C4558}"/>
              </a:ext>
            </a:extLst>
          </p:cNvPr>
          <p:cNvPicPr>
            <a:picLocks noChangeAspect="1"/>
          </p:cNvPicPr>
          <p:nvPr/>
        </p:nvPicPr>
        <p:blipFill>
          <a:blip r:embed="rId3"/>
          <a:stretch>
            <a:fillRect/>
          </a:stretch>
        </p:blipFill>
        <p:spPr>
          <a:xfrm>
            <a:off x="1398083" y="447402"/>
            <a:ext cx="6686046" cy="4634371"/>
          </a:xfrm>
          <a:prstGeom prst="rect">
            <a:avLst/>
          </a:prstGeom>
        </p:spPr>
      </p:pic>
    </p:spTree>
    <p:extLst>
      <p:ext uri="{BB962C8B-B14F-4D97-AF65-F5344CB8AC3E}">
        <p14:creationId xmlns:p14="http://schemas.microsoft.com/office/powerpoint/2010/main" val="133336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77932" y="267993"/>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3" name="Рисунок 12">
            <a:extLst>
              <a:ext uri="{FF2B5EF4-FFF2-40B4-BE49-F238E27FC236}">
                <a16:creationId xmlns:a16="http://schemas.microsoft.com/office/drawing/2014/main" id="{242D2DF5-3548-6D67-2095-C16CB0F345E2}"/>
              </a:ext>
            </a:extLst>
          </p:cNvPr>
          <p:cNvPicPr>
            <a:picLocks noChangeAspect="1"/>
          </p:cNvPicPr>
          <p:nvPr/>
        </p:nvPicPr>
        <p:blipFill>
          <a:blip r:embed="rId3"/>
          <a:stretch>
            <a:fillRect/>
          </a:stretch>
        </p:blipFill>
        <p:spPr>
          <a:xfrm>
            <a:off x="786568" y="795277"/>
            <a:ext cx="7401818" cy="4289605"/>
          </a:xfrm>
          <a:prstGeom prst="rect">
            <a:avLst/>
          </a:prstGeom>
        </p:spPr>
      </p:pic>
    </p:spTree>
    <p:extLst>
      <p:ext uri="{BB962C8B-B14F-4D97-AF65-F5344CB8AC3E}">
        <p14:creationId xmlns:p14="http://schemas.microsoft.com/office/powerpoint/2010/main" val="527041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29887" y="504458"/>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8A53CB50-CD41-F664-16C9-9B523794D2D5}"/>
              </a:ext>
            </a:extLst>
          </p:cNvPr>
          <p:cNvPicPr>
            <a:picLocks noChangeAspect="1"/>
          </p:cNvPicPr>
          <p:nvPr/>
        </p:nvPicPr>
        <p:blipFill>
          <a:blip r:embed="rId2"/>
          <a:stretch>
            <a:fillRect/>
          </a:stretch>
        </p:blipFill>
        <p:spPr>
          <a:xfrm>
            <a:off x="1787236" y="359485"/>
            <a:ext cx="5495797" cy="4659778"/>
          </a:xfrm>
          <a:prstGeom prst="rect">
            <a:avLst/>
          </a:prstGeom>
        </p:spPr>
      </p:pic>
    </p:spTree>
    <p:extLst>
      <p:ext uri="{BB962C8B-B14F-4D97-AF65-F5344CB8AC3E}">
        <p14:creationId xmlns:p14="http://schemas.microsoft.com/office/powerpoint/2010/main" val="13153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E4BA1BEE-6CB9-0F1F-4809-0661AACCFE35}"/>
              </a:ext>
            </a:extLst>
          </p:cNvPr>
          <p:cNvPicPr>
            <a:picLocks noChangeAspect="1"/>
          </p:cNvPicPr>
          <p:nvPr/>
        </p:nvPicPr>
        <p:blipFill>
          <a:blip r:embed="rId3"/>
          <a:stretch>
            <a:fillRect/>
          </a:stretch>
        </p:blipFill>
        <p:spPr>
          <a:xfrm>
            <a:off x="1800100" y="994334"/>
            <a:ext cx="5277186" cy="3806266"/>
          </a:xfrm>
          <a:prstGeom prst="rect">
            <a:avLst/>
          </a:prstGeom>
        </p:spPr>
      </p:pic>
      <p:sp>
        <p:nvSpPr>
          <p:cNvPr id="16" name="Заголовок 1">
            <a:extLst>
              <a:ext uri="{FF2B5EF4-FFF2-40B4-BE49-F238E27FC236}">
                <a16:creationId xmlns:a16="http://schemas.microsoft.com/office/drawing/2014/main" id="{5BA9383D-5DC6-429D-CF84-0294D4BFEE6A}"/>
              </a:ext>
            </a:extLst>
          </p:cNvPr>
          <p:cNvSpPr>
            <a:spLocks noGrp="1"/>
          </p:cNvSpPr>
          <p:nvPr>
            <p:ph type="title"/>
          </p:nvPr>
        </p:nvSpPr>
        <p:spPr>
          <a:xfrm>
            <a:off x="166254" y="474692"/>
            <a:ext cx="7476259"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импортом ключа</a:t>
            </a:r>
          </a:p>
        </p:txBody>
      </p:sp>
    </p:spTree>
    <p:extLst>
      <p:ext uri="{BB962C8B-B14F-4D97-AF65-F5344CB8AC3E}">
        <p14:creationId xmlns:p14="http://schemas.microsoft.com/office/powerpoint/2010/main" val="38130790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6373</TotalTime>
  <Words>697</Words>
  <Application>Microsoft Office PowerPoint</Application>
  <PresentationFormat>Экран (16:9)</PresentationFormat>
  <Paragraphs>155</Paragraphs>
  <Slides>14</Slides>
  <Notes>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Критерии рекомендации сценариев</vt:lpstr>
      <vt:lpstr>Рассмотренные атаки</vt:lpstr>
      <vt:lpstr>Блок схема методики</vt:lpstr>
      <vt:lpstr>Блок выбора алгоритмов</vt:lpstr>
      <vt:lpstr>Блок рекомендации  сценариев</vt:lpstr>
      <vt:lpstr>Тест производительности алгоритмов с импортом ключа</vt:lpstr>
      <vt:lpstr>Тест производительности алгоритмов с созданием  ключа</vt:lpstr>
      <vt:lpstr>Примеры размерности подписей и ключей</vt:lpstr>
      <vt:lpstr>Аналоги</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Дмитрий Гутник</cp:lastModifiedBy>
  <cp:revision>184</cp:revision>
  <dcterms:created xsi:type="dcterms:W3CDTF">2014-06-27T12:30:22Z</dcterms:created>
  <dcterms:modified xsi:type="dcterms:W3CDTF">2023-05-14T21:15:07Z</dcterms:modified>
</cp:coreProperties>
</file>